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Times New Roman" charset="1" panose="02030502070405020303"/>
      <p:regular r:id="rId45"/>
    </p:embeddedFont>
    <p:embeddedFont>
      <p:font typeface="Montserrat" charset="1" panose="00000500000000000000"/>
      <p:regular r:id="rId46"/>
    </p:embeddedFont>
    <p:embeddedFont>
      <p:font typeface="Sorts Mill Goudy" charset="1" panose="02000503000000000000"/>
      <p:regular r:id="rId47"/>
    </p:embeddedFont>
    <p:embeddedFont>
      <p:font typeface="Montserrat Bold" charset="1" panose="00000800000000000000"/>
      <p:regular r:id="rId48"/>
    </p:embeddedFont>
    <p:embeddedFont>
      <p:font typeface="Times New Roman Bold" charset="1" panose="02030802070405020303"/>
      <p:regular r:id="rId49"/>
    </p:embeddedFont>
    <p:embeddedFont>
      <p:font typeface="Open Sans Bold" charset="1" panose="020B0806030504020204"/>
      <p:regular r:id="rId50"/>
    </p:embeddedFont>
    <p:embeddedFont>
      <p:font typeface="Open Sans" charset="1" panose="020B0606030504020204"/>
      <p:regular r:id="rId51"/>
    </p:embeddedFont>
    <p:embeddedFont>
      <p:font typeface="Chau Philomene" charset="1" panose="02000806040000020003"/>
      <p:regular r:id="rId52"/>
    </p:embeddedFont>
    <p:embeddedFont>
      <p:font typeface="Arial" charset="1" panose="020B0502020202020204"/>
      <p:regular r:id="rId53"/>
    </p:embeddedFont>
    <p:embeddedFont>
      <p:font typeface="Open Sans Italics" charset="1" panose="020B0606030504020204"/>
      <p:regular r:id="rId54"/>
    </p:embeddedFont>
    <p:embeddedFont>
      <p:font typeface="Open Sans Bold Italics" charset="1" panose="020B0806030504020204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4" Target="../media/image11.png" Type="http://schemas.openxmlformats.org/officeDocument/2006/relationships/image"/><Relationship Id="rId5" Target="../media/image10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34.jpe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40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40.png" Type="http://schemas.openxmlformats.org/officeDocument/2006/relationships/image"/><Relationship Id="rId5" Target="../media/image42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3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43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43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png" Type="http://schemas.openxmlformats.org/officeDocument/2006/relationships/image"/><Relationship Id="rId4" Target="../media/image54.png" Type="http://schemas.openxmlformats.org/officeDocument/2006/relationships/image"/><Relationship Id="rId5" Target="../media/image22.png" Type="http://schemas.openxmlformats.org/officeDocument/2006/relationships/image"/><Relationship Id="rId6" Target="../media/image57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3.png" Type="http://schemas.openxmlformats.org/officeDocument/2006/relationships/image"/><Relationship Id="rId3" Target="../media/image58.png" Type="http://schemas.openxmlformats.org/officeDocument/2006/relationships/image"/><Relationship Id="rId4" Target="../media/image57.png" Type="http://schemas.openxmlformats.org/officeDocument/2006/relationships/image"/><Relationship Id="rId5" Target="../media/image22.png" Type="http://schemas.openxmlformats.org/officeDocument/2006/relationships/image"/><Relationship Id="rId6" Target="../media/image50.pn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png" Type="http://schemas.openxmlformats.org/officeDocument/2006/relationships/image"/><Relationship Id="rId4" Target="../media/image53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22.png" Type="http://schemas.openxmlformats.org/officeDocument/2006/relationships/image"/><Relationship Id="rId6" Target="../media/image64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4.png" Type="http://schemas.openxmlformats.org/officeDocument/2006/relationships/image"/><Relationship Id="rId4" Target="../media/image22.png" Type="http://schemas.openxmlformats.org/officeDocument/2006/relationships/image"/><Relationship Id="rId5" Target="../media/image50.png" Type="http://schemas.openxmlformats.org/officeDocument/2006/relationships/image"/><Relationship Id="rId6" Target="../media/image57.png" Type="http://schemas.openxmlformats.org/officeDocument/2006/relationships/image"/><Relationship Id="rId7" Target="../media/image54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4.png" Type="http://schemas.openxmlformats.org/officeDocument/2006/relationships/image"/><Relationship Id="rId4" Target="../media/image53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65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t.wiktionary.org/w/index.php?title=%E2%87%94&amp;action=edit&amp;redlink=1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31053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926457"/>
            <a:ext cx="18288000" cy="358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7"/>
              </a:lnSpc>
            </a:pPr>
            <a:r>
              <a:rPr lang="en-US" sz="13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Computação Quântica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5142" y="4613165"/>
            <a:ext cx="9657715" cy="23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215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</a:p>
          <a:p>
            <a:pPr algn="ctr">
              <a:lnSpc>
                <a:spcPts val="8400"/>
              </a:lnSpc>
            </a:pPr>
            <a:r>
              <a:rPr lang="en-US" sz="6000" spc="960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ALGÉBRICOS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6374" y="9191625"/>
            <a:ext cx="30929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Do zero ao paper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91625"/>
            <a:ext cx="4749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Por: Leonardo C. Rossato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9209" y="9191625"/>
            <a:ext cx="1729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|0⟩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0250" y="193667"/>
            <a:ext cx="158750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2E6DA">
                    <a:alpha val="64706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 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8263"/>
            <a:ext cx="9322181" cy="5421584"/>
          </a:xfrm>
          <a:custGeom>
            <a:avLst/>
            <a:gdLst/>
            <a:ahLst/>
            <a:cxnLst/>
            <a:rect r="r" b="b" t="t" l="l"/>
            <a:pathLst>
              <a:path h="5421584" w="9322181">
                <a:moveTo>
                  <a:pt x="0" y="0"/>
                </a:moveTo>
                <a:lnTo>
                  <a:pt x="9322181" y="0"/>
                </a:lnTo>
                <a:lnTo>
                  <a:pt x="9322181" y="5421585"/>
                </a:lnTo>
                <a:lnTo>
                  <a:pt x="0" y="542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40182" y="3305187"/>
            <a:ext cx="13247818" cy="6474638"/>
          </a:xfrm>
          <a:custGeom>
            <a:avLst/>
            <a:gdLst/>
            <a:ahLst/>
            <a:cxnLst/>
            <a:rect r="r" b="b" t="t" l="l"/>
            <a:pathLst>
              <a:path h="6474638" w="13247818">
                <a:moveTo>
                  <a:pt x="0" y="0"/>
                </a:moveTo>
                <a:lnTo>
                  <a:pt x="13247818" y="0"/>
                </a:lnTo>
                <a:lnTo>
                  <a:pt x="13247818" y="6474638"/>
                </a:lnTo>
                <a:lnTo>
                  <a:pt x="0" y="647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20785" y="5855581"/>
            <a:ext cx="3242788" cy="2785217"/>
          </a:xfrm>
          <a:custGeom>
            <a:avLst/>
            <a:gdLst/>
            <a:ahLst/>
            <a:cxnLst/>
            <a:rect r="r" b="b" t="t" l="l"/>
            <a:pathLst>
              <a:path h="2785217" w="3242788">
                <a:moveTo>
                  <a:pt x="0" y="0"/>
                </a:moveTo>
                <a:lnTo>
                  <a:pt x="3242788" y="0"/>
                </a:lnTo>
                <a:lnTo>
                  <a:pt x="3242788" y="2785217"/>
                </a:lnTo>
                <a:lnTo>
                  <a:pt x="0" y="2785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785" y="2182707"/>
            <a:ext cx="3242788" cy="2291570"/>
          </a:xfrm>
          <a:custGeom>
            <a:avLst/>
            <a:gdLst/>
            <a:ahLst/>
            <a:cxnLst/>
            <a:rect r="r" b="b" t="t" l="l"/>
            <a:pathLst>
              <a:path h="2291570" w="3242788">
                <a:moveTo>
                  <a:pt x="0" y="0"/>
                </a:moveTo>
                <a:lnTo>
                  <a:pt x="3242788" y="0"/>
                </a:lnTo>
                <a:lnTo>
                  <a:pt x="3242788" y="2291570"/>
                </a:lnTo>
                <a:lnTo>
                  <a:pt x="0" y="229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3212" y="2350218"/>
            <a:ext cx="14077627" cy="162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“bra” = vetor linha =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456" y="448310"/>
            <a:ext cx="12526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7435" y="6197100"/>
            <a:ext cx="1627552" cy="17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4"/>
              </a:lnSpc>
              <a:spcBef>
                <a:spcPct val="0"/>
              </a:spcBef>
            </a:pP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ψ⟩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0775" y="2359743"/>
            <a:ext cx="1484211" cy="16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8"/>
              </a:lnSpc>
              <a:spcBef>
                <a:spcPct val="0"/>
              </a:spcBef>
            </a:pP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⟨ϕ</a:t>
            </a: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590" y="6324429"/>
            <a:ext cx="11920186" cy="161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“ket” = vetor coluna =</a:t>
            </a: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1725"/>
            <a:ext cx="13446750" cy="7766275"/>
          </a:xfrm>
          <a:custGeom>
            <a:avLst/>
            <a:gdLst/>
            <a:ahLst/>
            <a:cxnLst/>
            <a:rect r="r" b="b" t="t" l="l"/>
            <a:pathLst>
              <a:path h="7766275" w="13446750">
                <a:moveTo>
                  <a:pt x="0" y="0"/>
                </a:moveTo>
                <a:lnTo>
                  <a:pt x="13446750" y="0"/>
                </a:lnTo>
                <a:lnTo>
                  <a:pt x="13446750" y="7766275"/>
                </a:lnTo>
                <a:lnTo>
                  <a:pt x="0" y="7766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897445" y="771725"/>
            <a:ext cx="3242788" cy="2291570"/>
          </a:xfrm>
          <a:custGeom>
            <a:avLst/>
            <a:gdLst/>
            <a:ahLst/>
            <a:cxnLst/>
            <a:rect r="r" b="b" t="t" l="l"/>
            <a:pathLst>
              <a:path h="2291570" w="3242788">
                <a:moveTo>
                  <a:pt x="0" y="0"/>
                </a:moveTo>
                <a:lnTo>
                  <a:pt x="3242788" y="0"/>
                </a:lnTo>
                <a:lnTo>
                  <a:pt x="3242788" y="2291570"/>
                </a:lnTo>
                <a:lnTo>
                  <a:pt x="0" y="229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97445" y="3487159"/>
            <a:ext cx="3242788" cy="2785217"/>
          </a:xfrm>
          <a:custGeom>
            <a:avLst/>
            <a:gdLst/>
            <a:ahLst/>
            <a:cxnLst/>
            <a:rect r="r" b="b" t="t" l="l"/>
            <a:pathLst>
              <a:path h="2785217" w="3242788">
                <a:moveTo>
                  <a:pt x="0" y="0"/>
                </a:moveTo>
                <a:lnTo>
                  <a:pt x="3242788" y="0"/>
                </a:lnTo>
                <a:lnTo>
                  <a:pt x="3242788" y="2785216"/>
                </a:lnTo>
                <a:lnTo>
                  <a:pt x="0" y="278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17711" y="8747834"/>
            <a:ext cx="5795660" cy="1292026"/>
          </a:xfrm>
          <a:custGeom>
            <a:avLst/>
            <a:gdLst/>
            <a:ahLst/>
            <a:cxnLst/>
            <a:rect r="r" b="b" t="t" l="l"/>
            <a:pathLst>
              <a:path h="1292026" w="5795660">
                <a:moveTo>
                  <a:pt x="0" y="0"/>
                </a:moveTo>
                <a:lnTo>
                  <a:pt x="5795660" y="0"/>
                </a:lnTo>
                <a:lnTo>
                  <a:pt x="5795660" y="1292026"/>
                </a:lnTo>
                <a:lnTo>
                  <a:pt x="0" y="129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784673" y="8557079"/>
            <a:ext cx="7919520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Não é comutativo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84942">
            <a:off x="830462" y="8279603"/>
            <a:ext cx="1635374" cy="1183602"/>
          </a:xfrm>
          <a:custGeom>
            <a:avLst/>
            <a:gdLst/>
            <a:ahLst/>
            <a:cxnLst/>
            <a:rect r="r" b="b" t="t" l="l"/>
            <a:pathLst>
              <a:path h="1183602" w="1635374">
                <a:moveTo>
                  <a:pt x="0" y="0"/>
                </a:moveTo>
                <a:lnTo>
                  <a:pt x="1635374" y="0"/>
                </a:lnTo>
                <a:lnTo>
                  <a:pt x="1635374" y="1183602"/>
                </a:lnTo>
                <a:lnTo>
                  <a:pt x="0" y="1183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748780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003" y="3343910"/>
            <a:ext cx="13485986" cy="2957195"/>
            <a:chOff x="0" y="0"/>
            <a:chExt cx="3551865" cy="778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3003" y="956495"/>
            <a:ext cx="12522228" cy="2143294"/>
            <a:chOff x="0" y="0"/>
            <a:chExt cx="3298035" cy="564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8036" cy="564489"/>
            </a:xfrm>
            <a:custGeom>
              <a:avLst/>
              <a:gdLst/>
              <a:ahLst/>
              <a:cxnLst/>
              <a:rect r="r" b="b" t="t" l="l"/>
              <a:pathLst>
                <a:path h="564489" w="3298036">
                  <a:moveTo>
                    <a:pt x="0" y="0"/>
                  </a:moveTo>
                  <a:lnTo>
                    <a:pt x="3298036" y="0"/>
                  </a:lnTo>
                  <a:lnTo>
                    <a:pt x="3298036" y="564489"/>
                  </a:lnTo>
                  <a:lnTo>
                    <a:pt x="0" y="564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98035" cy="602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15695"/>
            <a:ext cx="126015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perspectiva “Algébrica das coisas”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Comutatividade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774295" y="1028700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16653" y="2040706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748780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77235"/>
            <a:ext cx="1618869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relação: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gráfica x coordenadas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IBM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matricial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das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sngStrike">
                <a:solidFill>
                  <a:srgbClr val="9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 que qualquer matriz unitária pode ser uma porta lógica quântica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expressão algébrica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003" y="1298575"/>
            <a:ext cx="10070931" cy="1598561"/>
            <a:chOff x="0" y="0"/>
            <a:chExt cx="2652426" cy="421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2426" cy="421020"/>
            </a:xfrm>
            <a:custGeom>
              <a:avLst/>
              <a:gdLst/>
              <a:ahLst/>
              <a:cxnLst/>
              <a:rect r="r" b="b" t="t" l="l"/>
              <a:pathLst>
                <a:path h="421020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421020"/>
                  </a:lnTo>
                  <a:lnTo>
                    <a:pt x="0" y="421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52426" cy="45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826898" y="1028700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69256" y="2040706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3003" y="3343910"/>
            <a:ext cx="13485986" cy="2957195"/>
            <a:chOff x="0" y="0"/>
            <a:chExt cx="3551865" cy="778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9808" y="1470996"/>
            <a:ext cx="13508384" cy="6685968"/>
          </a:xfrm>
          <a:custGeom>
            <a:avLst/>
            <a:gdLst/>
            <a:ahLst/>
            <a:cxnLst/>
            <a:rect r="r" b="b" t="t" l="l"/>
            <a:pathLst>
              <a:path h="6685968" w="13508384">
                <a:moveTo>
                  <a:pt x="0" y="0"/>
                </a:moveTo>
                <a:lnTo>
                  <a:pt x="13508384" y="0"/>
                </a:lnTo>
                <a:lnTo>
                  <a:pt x="13508384" y="6685968"/>
                </a:lnTo>
                <a:lnTo>
                  <a:pt x="0" y="668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1600" y="8330005"/>
            <a:ext cx="7191616" cy="1856589"/>
          </a:xfrm>
          <a:custGeom>
            <a:avLst/>
            <a:gdLst/>
            <a:ahLst/>
            <a:cxnLst/>
            <a:rect r="r" b="b" t="t" l="l"/>
            <a:pathLst>
              <a:path h="1856589" w="7191616">
                <a:moveTo>
                  <a:pt x="0" y="0"/>
                </a:moveTo>
                <a:lnTo>
                  <a:pt x="7191616" y="0"/>
                </a:lnTo>
                <a:lnTo>
                  <a:pt x="7191616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60387" y="8619367"/>
            <a:ext cx="1417907" cy="1191362"/>
            <a:chOff x="0" y="0"/>
            <a:chExt cx="373440" cy="313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50785">
            <a:off x="343408" y="4999275"/>
            <a:ext cx="6511915" cy="1839616"/>
          </a:xfrm>
          <a:custGeom>
            <a:avLst/>
            <a:gdLst/>
            <a:ahLst/>
            <a:cxnLst/>
            <a:rect r="r" b="b" t="t" l="l"/>
            <a:pathLst>
              <a:path h="1839616" w="6511915">
                <a:moveTo>
                  <a:pt x="0" y="0"/>
                </a:moveTo>
                <a:lnTo>
                  <a:pt x="6511915" y="0"/>
                </a:lnTo>
                <a:lnTo>
                  <a:pt x="6511915" y="1839616"/>
                </a:lnTo>
                <a:lnTo>
                  <a:pt x="0" y="183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48310"/>
            <a:ext cx="97537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(usando trigonometria)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2345" y="3707838"/>
            <a:ext cx="18510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= (1 , 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8632" y="3707838"/>
            <a:ext cx="2056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‘ = (0 , 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2540" y="8752300"/>
            <a:ext cx="2308336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v ⟩ = 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4505690">
            <a:off x="14419676" y="5392264"/>
            <a:ext cx="4185031" cy="1182271"/>
          </a:xfrm>
          <a:custGeom>
            <a:avLst/>
            <a:gdLst/>
            <a:ahLst/>
            <a:cxnLst/>
            <a:rect r="r" b="b" t="t" l="l"/>
            <a:pathLst>
              <a:path h="1182271" w="4185031">
                <a:moveTo>
                  <a:pt x="0" y="1182271"/>
                </a:moveTo>
                <a:lnTo>
                  <a:pt x="4185030" y="1182271"/>
                </a:lnTo>
                <a:lnTo>
                  <a:pt x="4185030" y="0"/>
                </a:lnTo>
                <a:lnTo>
                  <a:pt x="0" y="0"/>
                </a:lnTo>
                <a:lnTo>
                  <a:pt x="0" y="1182271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23897" y="8330005"/>
            <a:ext cx="950936" cy="1856589"/>
          </a:xfrm>
          <a:custGeom>
            <a:avLst/>
            <a:gdLst/>
            <a:ahLst/>
            <a:cxnLst/>
            <a:rect r="r" b="b" t="t" l="l"/>
            <a:pathLst>
              <a:path h="1856589" w="950936">
                <a:moveTo>
                  <a:pt x="0" y="0"/>
                </a:moveTo>
                <a:lnTo>
                  <a:pt x="950936" y="0"/>
                </a:lnTo>
                <a:lnTo>
                  <a:pt x="950936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3483634" y="8752300"/>
            <a:ext cx="2653628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v ’ ⟩ =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250856" y="8330005"/>
            <a:ext cx="929867" cy="1856589"/>
          </a:xfrm>
          <a:custGeom>
            <a:avLst/>
            <a:gdLst/>
            <a:ahLst/>
            <a:cxnLst/>
            <a:rect r="r" b="b" t="t" l="l"/>
            <a:pathLst>
              <a:path h="1856589" w="929867">
                <a:moveTo>
                  <a:pt x="0" y="0"/>
                </a:moveTo>
                <a:lnTo>
                  <a:pt x="929867" y="0"/>
                </a:lnTo>
                <a:lnTo>
                  <a:pt x="929867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AutoShape 17" id="17"/>
          <p:cNvSpPr/>
          <p:nvPr/>
        </p:nvSpPr>
        <p:spPr>
          <a:xfrm>
            <a:off x="6692345" y="3793563"/>
            <a:ext cx="29337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3169107" y="3803088"/>
            <a:ext cx="29337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6624" y="514985"/>
            <a:ext cx="7746920" cy="3834334"/>
          </a:xfrm>
          <a:custGeom>
            <a:avLst/>
            <a:gdLst/>
            <a:ahLst/>
            <a:cxnLst/>
            <a:rect r="r" b="b" t="t" l="l"/>
            <a:pathLst>
              <a:path h="3834334" w="7746920">
                <a:moveTo>
                  <a:pt x="0" y="0"/>
                </a:moveTo>
                <a:lnTo>
                  <a:pt x="7746921" y="0"/>
                </a:lnTo>
                <a:lnTo>
                  <a:pt x="7746921" y="3834334"/>
                </a:lnTo>
                <a:lnTo>
                  <a:pt x="0" y="3834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51929" y="4602314"/>
            <a:ext cx="7191616" cy="1856589"/>
          </a:xfrm>
          <a:custGeom>
            <a:avLst/>
            <a:gdLst/>
            <a:ahLst/>
            <a:cxnLst/>
            <a:rect r="r" b="b" t="t" l="l"/>
            <a:pathLst>
              <a:path h="1856589" w="7191616">
                <a:moveTo>
                  <a:pt x="0" y="0"/>
                </a:moveTo>
                <a:lnTo>
                  <a:pt x="7191616" y="0"/>
                </a:lnTo>
                <a:lnTo>
                  <a:pt x="7191616" y="1856589"/>
                </a:lnTo>
                <a:lnTo>
                  <a:pt x="0" y="1856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15568"/>
            <a:ext cx="5998011" cy="1927932"/>
          </a:xfrm>
          <a:custGeom>
            <a:avLst/>
            <a:gdLst/>
            <a:ahLst/>
            <a:cxnLst/>
            <a:rect r="r" b="b" t="t" l="l"/>
            <a:pathLst>
              <a:path h="1927932" w="5998011">
                <a:moveTo>
                  <a:pt x="0" y="0"/>
                </a:moveTo>
                <a:lnTo>
                  <a:pt x="5998011" y="0"/>
                </a:lnTo>
                <a:lnTo>
                  <a:pt x="5998011" y="1927932"/>
                </a:lnTo>
                <a:lnTo>
                  <a:pt x="0" y="192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78527" y="4934928"/>
            <a:ext cx="1417907" cy="1191362"/>
            <a:chOff x="0" y="0"/>
            <a:chExt cx="373440" cy="313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492244">
            <a:off x="10837297" y="6824607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370179"/>
            <a:ext cx="1417907" cy="1191362"/>
            <a:chOff x="0" y="0"/>
            <a:chExt cx="373440" cy="3137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86094" y="6402295"/>
            <a:ext cx="593760" cy="1159245"/>
          </a:xfrm>
          <a:custGeom>
            <a:avLst/>
            <a:gdLst/>
            <a:ahLst/>
            <a:cxnLst/>
            <a:rect r="r" b="b" t="t" l="l"/>
            <a:pathLst>
              <a:path h="1159245" w="593760">
                <a:moveTo>
                  <a:pt x="0" y="0"/>
                </a:moveTo>
                <a:lnTo>
                  <a:pt x="593760" y="0"/>
                </a:lnTo>
                <a:lnTo>
                  <a:pt x="593760" y="1159246"/>
                </a:lnTo>
                <a:lnTo>
                  <a:pt x="0" y="1159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39781" y="7933016"/>
            <a:ext cx="2813651" cy="1927932"/>
          </a:xfrm>
          <a:custGeom>
            <a:avLst/>
            <a:gdLst/>
            <a:ahLst/>
            <a:cxnLst/>
            <a:rect r="r" b="b" t="t" l="l"/>
            <a:pathLst>
              <a:path h="1927932" w="2813651">
                <a:moveTo>
                  <a:pt x="0" y="0"/>
                </a:moveTo>
                <a:lnTo>
                  <a:pt x="2813651" y="0"/>
                </a:lnTo>
                <a:lnTo>
                  <a:pt x="2813651" y="1927932"/>
                </a:lnTo>
                <a:lnTo>
                  <a:pt x="0" y="192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587" t="0" r="-6587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566568" y="787820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795654" y="78782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448310"/>
            <a:ext cx="826325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1) Definir Rotação: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θ = 90° , ou θ = π / 2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2) Construir a Matriz de Rotação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cos⁡(π/2) = 0   |    sin⁡(π/2) = 1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08541" y="7487478"/>
            <a:ext cx="44245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Vamos apelidar 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“Operador  Rotação”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454408"/>
            <a:ext cx="74753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3) Aplicar Operador ao Vetor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63315" y="7572259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18029" y="6035559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82326" y="6016535"/>
            <a:ext cx="54498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5715" y="5587441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54821" y="7920250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78527" y="833779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19496" y="9334693"/>
            <a:ext cx="6068504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3399">
                <a:solidFill>
                  <a:srgbClr val="5222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símbolo para facilitar o entendimento da operação</a:t>
            </a:r>
          </a:p>
        </p:txBody>
      </p:sp>
      <p:sp>
        <p:nvSpPr>
          <p:cNvPr name="Freeform 27" id="27"/>
          <p:cNvSpPr/>
          <p:nvPr/>
        </p:nvSpPr>
        <p:spPr>
          <a:xfrm flipH="false" flipV="true" rot="10387995">
            <a:off x="11540052" y="9280653"/>
            <a:ext cx="508475" cy="181780"/>
          </a:xfrm>
          <a:custGeom>
            <a:avLst/>
            <a:gdLst/>
            <a:ahLst/>
            <a:cxnLst/>
            <a:rect r="r" b="b" t="t" l="l"/>
            <a:pathLst>
              <a:path h="181780" w="508475">
                <a:moveTo>
                  <a:pt x="0" y="181780"/>
                </a:moveTo>
                <a:lnTo>
                  <a:pt x="508476" y="181780"/>
                </a:lnTo>
                <a:lnTo>
                  <a:pt x="508476" y="0"/>
                </a:lnTo>
                <a:lnTo>
                  <a:pt x="0" y="0"/>
                </a:lnTo>
                <a:lnTo>
                  <a:pt x="0" y="18178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463949" y="1629745"/>
            <a:ext cx="10891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= (1 , 0)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312079" y="1629745"/>
            <a:ext cx="121031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‘ = (0 , 1)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463949" y="1686895"/>
            <a:ext cx="156676" cy="0"/>
          </a:xfrm>
          <a:prstGeom prst="line">
            <a:avLst/>
          </a:prstGeom>
          <a:ln cap="flat" w="1905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6312079" y="1696420"/>
            <a:ext cx="156676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304" y="4630163"/>
            <a:ext cx="7411524" cy="5406190"/>
          </a:xfrm>
          <a:custGeom>
            <a:avLst/>
            <a:gdLst/>
            <a:ahLst/>
            <a:cxnLst/>
            <a:rect r="r" b="b" t="t" l="l"/>
            <a:pathLst>
              <a:path h="5406190" w="7411524">
                <a:moveTo>
                  <a:pt x="0" y="0"/>
                </a:moveTo>
                <a:lnTo>
                  <a:pt x="7411524" y="0"/>
                </a:lnTo>
                <a:lnTo>
                  <a:pt x="7411524" y="5406190"/>
                </a:lnTo>
                <a:lnTo>
                  <a:pt x="0" y="540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91" t="0" r="0" b="-35588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27142" y="1335519"/>
            <a:ext cx="9976520" cy="8700834"/>
          </a:xfrm>
          <a:custGeom>
            <a:avLst/>
            <a:gdLst/>
            <a:ahLst/>
            <a:cxnLst/>
            <a:rect r="r" b="b" t="t" l="l"/>
            <a:pathLst>
              <a:path h="8700834" w="9976520">
                <a:moveTo>
                  <a:pt x="0" y="0"/>
                </a:moveTo>
                <a:lnTo>
                  <a:pt x="9976519" y="0"/>
                </a:lnTo>
                <a:lnTo>
                  <a:pt x="9976519" y="8700834"/>
                </a:lnTo>
                <a:lnTo>
                  <a:pt x="0" y="870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1099" y="0"/>
            <a:ext cx="3756901" cy="1966489"/>
          </a:xfrm>
          <a:custGeom>
            <a:avLst/>
            <a:gdLst/>
            <a:ahLst/>
            <a:cxnLst/>
            <a:rect r="r" b="b" t="t" l="l"/>
            <a:pathLst>
              <a:path h="1966489" w="3756901">
                <a:moveTo>
                  <a:pt x="0" y="0"/>
                </a:moveTo>
                <a:lnTo>
                  <a:pt x="3756901" y="0"/>
                </a:lnTo>
                <a:lnTo>
                  <a:pt x="3756901" y="1966489"/>
                </a:lnTo>
                <a:lnTo>
                  <a:pt x="0" y="1966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3" t="-35342" r="-89560" b="-92979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4304" y="1335519"/>
            <a:ext cx="7411524" cy="2831820"/>
          </a:xfrm>
          <a:custGeom>
            <a:avLst/>
            <a:gdLst/>
            <a:ahLst/>
            <a:cxnLst/>
            <a:rect r="r" b="b" t="t" l="l"/>
            <a:pathLst>
              <a:path h="2831820" w="7411524">
                <a:moveTo>
                  <a:pt x="0" y="0"/>
                </a:moveTo>
                <a:lnTo>
                  <a:pt x="7411524" y="0"/>
                </a:lnTo>
                <a:lnTo>
                  <a:pt x="7411524" y="2831820"/>
                </a:lnTo>
                <a:lnTo>
                  <a:pt x="0" y="2831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flipV="true">
            <a:off x="12598481" y="4167339"/>
            <a:ext cx="2108972" cy="163651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4767439" y="3817869"/>
            <a:ext cx="1642110" cy="400412"/>
            <a:chOff x="0" y="0"/>
            <a:chExt cx="432490" cy="1054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2490" cy="105458"/>
            </a:xfrm>
            <a:custGeom>
              <a:avLst/>
              <a:gdLst/>
              <a:ahLst/>
              <a:cxnLst/>
              <a:rect r="r" b="b" t="t" l="l"/>
              <a:pathLst>
                <a:path h="105458" w="432490">
                  <a:moveTo>
                    <a:pt x="0" y="0"/>
                  </a:moveTo>
                  <a:lnTo>
                    <a:pt x="432490" y="0"/>
                  </a:lnTo>
                  <a:lnTo>
                    <a:pt x="432490" y="105458"/>
                  </a:lnTo>
                  <a:lnTo>
                    <a:pt x="0" y="1054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2490" cy="143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31319" y="4218281"/>
            <a:ext cx="1642110" cy="555210"/>
            <a:chOff x="0" y="0"/>
            <a:chExt cx="432490" cy="146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2490" cy="146228"/>
            </a:xfrm>
            <a:custGeom>
              <a:avLst/>
              <a:gdLst/>
              <a:ahLst/>
              <a:cxnLst/>
              <a:rect r="r" b="b" t="t" l="l"/>
              <a:pathLst>
                <a:path h="146228" w="432490">
                  <a:moveTo>
                    <a:pt x="0" y="0"/>
                  </a:moveTo>
                  <a:lnTo>
                    <a:pt x="432490" y="0"/>
                  </a:lnTo>
                  <a:lnTo>
                    <a:pt x="432490" y="146228"/>
                  </a:lnTo>
                  <a:lnTo>
                    <a:pt x="0" y="1462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2490" cy="18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94476" y="5672084"/>
            <a:ext cx="233093" cy="2330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6654" y="448310"/>
            <a:ext cx="13472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1359" y="8758555"/>
            <a:ext cx="3492182" cy="8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Plano Complexo </a:t>
            </a:r>
          </a:p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Círculo Unitário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9672" y="2684754"/>
            <a:ext cx="20996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z = a +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b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z  = ( a , b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24017" y="6752868"/>
            <a:ext cx="186436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  = 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 = (1 , 0 )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94967" y="1899814"/>
            <a:ext cx="1739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z | = 1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771842"/>
            <a:ext cx="8364682" cy="8597771"/>
          </a:xfrm>
          <a:custGeom>
            <a:avLst/>
            <a:gdLst/>
            <a:ahLst/>
            <a:cxnLst/>
            <a:rect r="r" b="b" t="t" l="l"/>
            <a:pathLst>
              <a:path h="8597771" w="8364682">
                <a:moveTo>
                  <a:pt x="0" y="0"/>
                </a:moveTo>
                <a:lnTo>
                  <a:pt x="8364682" y="0"/>
                </a:lnTo>
                <a:lnTo>
                  <a:pt x="8364682" y="8597771"/>
                </a:lnTo>
                <a:lnTo>
                  <a:pt x="0" y="8597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69" r="0" b="-8862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1359" y="1553298"/>
            <a:ext cx="8232641" cy="7034859"/>
          </a:xfrm>
          <a:custGeom>
            <a:avLst/>
            <a:gdLst/>
            <a:ahLst/>
            <a:cxnLst/>
            <a:rect r="r" b="b" t="t" l="l"/>
            <a:pathLst>
              <a:path h="7034859" w="8232641">
                <a:moveTo>
                  <a:pt x="0" y="0"/>
                </a:moveTo>
                <a:lnTo>
                  <a:pt x="8232641" y="0"/>
                </a:lnTo>
                <a:lnTo>
                  <a:pt x="8232641" y="7034859"/>
                </a:lnTo>
                <a:lnTo>
                  <a:pt x="0" y="703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1359" y="9577339"/>
            <a:ext cx="817687" cy="591801"/>
          </a:xfrm>
          <a:custGeom>
            <a:avLst/>
            <a:gdLst/>
            <a:ahLst/>
            <a:cxnLst/>
            <a:rect r="r" b="b" t="t" l="l"/>
            <a:pathLst>
              <a:path h="591801" w="817687">
                <a:moveTo>
                  <a:pt x="0" y="0"/>
                </a:moveTo>
                <a:lnTo>
                  <a:pt x="817687" y="0"/>
                </a:lnTo>
                <a:lnTo>
                  <a:pt x="817687" y="591800"/>
                </a:lnTo>
                <a:lnTo>
                  <a:pt x="0" y="59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939" y="581660"/>
            <a:ext cx="77405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coordenadas esféricas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10889"/>
            <a:ext cx="5082540" cy="45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Na Esfera Unitária: 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ρ = 1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4258" y="9569638"/>
            <a:ext cx="1739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z | = 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9930" y="9710416"/>
            <a:ext cx="5097145" cy="45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“lembra círculo unitário” :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3568314" y="2304281"/>
            <a:ext cx="1965729" cy="2766447"/>
          </a:xfrm>
          <a:prstGeom prst="line">
            <a:avLst/>
          </a:prstGeom>
          <a:ln cap="flat" w="9525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79209" y="447715"/>
            <a:ext cx="1729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|0⟩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69818"/>
            <a:ext cx="3653801" cy="6788482"/>
          </a:xfrm>
          <a:custGeom>
            <a:avLst/>
            <a:gdLst/>
            <a:ahLst/>
            <a:cxnLst/>
            <a:rect r="r" b="b" t="t" l="l"/>
            <a:pathLst>
              <a:path h="6788482" w="3653801">
                <a:moveTo>
                  <a:pt x="0" y="0"/>
                </a:moveTo>
                <a:lnTo>
                  <a:pt x="3653801" y="0"/>
                </a:lnTo>
                <a:lnTo>
                  <a:pt x="3653801" y="6788482"/>
                </a:lnTo>
                <a:lnTo>
                  <a:pt x="0" y="678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39" y="8067588"/>
            <a:ext cx="8998961" cy="1295850"/>
          </a:xfrm>
          <a:custGeom>
            <a:avLst/>
            <a:gdLst/>
            <a:ahLst/>
            <a:cxnLst/>
            <a:rect r="r" b="b" t="t" l="l"/>
            <a:pathLst>
              <a:path h="1295850" w="8998961">
                <a:moveTo>
                  <a:pt x="0" y="0"/>
                </a:moveTo>
                <a:lnTo>
                  <a:pt x="8998961" y="0"/>
                </a:lnTo>
                <a:lnTo>
                  <a:pt x="8998961" y="1295850"/>
                </a:lnTo>
                <a:lnTo>
                  <a:pt x="0" y="1295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039" y="8130019"/>
            <a:ext cx="8998961" cy="1850603"/>
          </a:xfrm>
          <a:custGeom>
            <a:avLst/>
            <a:gdLst/>
            <a:ahLst/>
            <a:cxnLst/>
            <a:rect r="r" b="b" t="t" l="l"/>
            <a:pathLst>
              <a:path h="1850603" w="8998961">
                <a:moveTo>
                  <a:pt x="0" y="0"/>
                </a:moveTo>
                <a:lnTo>
                  <a:pt x="8998961" y="0"/>
                </a:lnTo>
                <a:lnTo>
                  <a:pt x="8998961" y="1850603"/>
                </a:lnTo>
                <a:lnTo>
                  <a:pt x="0" y="1850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2" r="0" b="-14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40102"/>
            <a:ext cx="4173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Fórmula de Euler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317082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5"/>
                </a:lnTo>
                <a:lnTo>
                  <a:pt x="0" y="1645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798946"/>
            <a:ext cx="9144000" cy="6434667"/>
          </a:xfrm>
          <a:custGeom>
            <a:avLst/>
            <a:gdLst/>
            <a:ahLst/>
            <a:cxnLst/>
            <a:rect r="r" b="b" t="t" l="l"/>
            <a:pathLst>
              <a:path h="6434667" w="9144000">
                <a:moveTo>
                  <a:pt x="0" y="0"/>
                </a:moveTo>
                <a:lnTo>
                  <a:pt x="9144000" y="0"/>
                </a:lnTo>
                <a:lnTo>
                  <a:pt x="9144000" y="6434667"/>
                </a:lnTo>
                <a:lnTo>
                  <a:pt x="0" y="6434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58177" y="3979020"/>
            <a:ext cx="3513823" cy="846922"/>
            <a:chOff x="0" y="0"/>
            <a:chExt cx="899672" cy="2168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672" cy="216844"/>
            </a:xfrm>
            <a:custGeom>
              <a:avLst/>
              <a:gdLst/>
              <a:ahLst/>
              <a:cxnLst/>
              <a:rect r="r" b="b" t="t" l="l"/>
              <a:pathLst>
                <a:path h="216844" w="899672">
                  <a:moveTo>
                    <a:pt x="0" y="0"/>
                  </a:moveTo>
                  <a:lnTo>
                    <a:pt x="899672" y="0"/>
                  </a:lnTo>
                  <a:lnTo>
                    <a:pt x="899672" y="216844"/>
                  </a:lnTo>
                  <a:lnTo>
                    <a:pt x="0" y="21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99672" cy="25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8177" y="4978051"/>
            <a:ext cx="3513823" cy="846922"/>
            <a:chOff x="0" y="0"/>
            <a:chExt cx="899672" cy="2168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9672" cy="216844"/>
            </a:xfrm>
            <a:custGeom>
              <a:avLst/>
              <a:gdLst/>
              <a:ahLst/>
              <a:cxnLst/>
              <a:rect r="r" b="b" t="t" l="l"/>
              <a:pathLst>
                <a:path h="216844" w="899672">
                  <a:moveTo>
                    <a:pt x="0" y="0"/>
                  </a:moveTo>
                  <a:lnTo>
                    <a:pt x="899672" y="0"/>
                  </a:lnTo>
                  <a:lnTo>
                    <a:pt x="899672" y="216844"/>
                  </a:lnTo>
                  <a:lnTo>
                    <a:pt x="0" y="21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9672" cy="25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647289" y="5990073"/>
            <a:ext cx="2436038" cy="828517"/>
            <a:chOff x="0" y="0"/>
            <a:chExt cx="623718" cy="2121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3718" cy="212132"/>
            </a:xfrm>
            <a:custGeom>
              <a:avLst/>
              <a:gdLst/>
              <a:ahLst/>
              <a:cxnLst/>
              <a:rect r="r" b="b" t="t" l="l"/>
              <a:pathLst>
                <a:path h="212132" w="623718">
                  <a:moveTo>
                    <a:pt x="0" y="0"/>
                  </a:moveTo>
                  <a:lnTo>
                    <a:pt x="623718" y="0"/>
                  </a:lnTo>
                  <a:lnTo>
                    <a:pt x="623718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23718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249962" y="8085573"/>
            <a:ext cx="2436038" cy="828517"/>
            <a:chOff x="0" y="0"/>
            <a:chExt cx="623718" cy="2121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3718" cy="212132"/>
            </a:xfrm>
            <a:custGeom>
              <a:avLst/>
              <a:gdLst/>
              <a:ahLst/>
              <a:cxnLst/>
              <a:rect r="r" b="b" t="t" l="l"/>
              <a:pathLst>
                <a:path h="212132" w="623718">
                  <a:moveTo>
                    <a:pt x="0" y="0"/>
                  </a:moveTo>
                  <a:lnTo>
                    <a:pt x="623718" y="0"/>
                  </a:lnTo>
                  <a:lnTo>
                    <a:pt x="623718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23718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8177" y="5986898"/>
            <a:ext cx="1007288" cy="828517"/>
            <a:chOff x="0" y="0"/>
            <a:chExt cx="257904" cy="2121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7904" cy="212132"/>
            </a:xfrm>
            <a:custGeom>
              <a:avLst/>
              <a:gdLst/>
              <a:ahLst/>
              <a:cxnLst/>
              <a:rect r="r" b="b" t="t" l="l"/>
              <a:pathLst>
                <a:path h="212132" w="257904">
                  <a:moveTo>
                    <a:pt x="0" y="0"/>
                  </a:moveTo>
                  <a:lnTo>
                    <a:pt x="257904" y="0"/>
                  </a:lnTo>
                  <a:lnTo>
                    <a:pt x="257904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57904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58177" y="8085573"/>
            <a:ext cx="1405607" cy="828517"/>
            <a:chOff x="0" y="0"/>
            <a:chExt cx="359889" cy="2121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59889" cy="212132"/>
            </a:xfrm>
            <a:custGeom>
              <a:avLst/>
              <a:gdLst/>
              <a:ahLst/>
              <a:cxnLst/>
              <a:rect r="r" b="b" t="t" l="l"/>
              <a:pathLst>
                <a:path h="212132" w="359889">
                  <a:moveTo>
                    <a:pt x="0" y="0"/>
                  </a:moveTo>
                  <a:lnTo>
                    <a:pt x="359889" y="0"/>
                  </a:lnTo>
                  <a:lnTo>
                    <a:pt x="359889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359889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6971" y="592044"/>
            <a:ext cx="11754058" cy="2577913"/>
          </a:xfrm>
          <a:custGeom>
            <a:avLst/>
            <a:gdLst/>
            <a:ahLst/>
            <a:cxnLst/>
            <a:rect r="r" b="b" t="t" l="l"/>
            <a:pathLst>
              <a:path h="2577913" w="11754058">
                <a:moveTo>
                  <a:pt x="0" y="0"/>
                </a:moveTo>
                <a:lnTo>
                  <a:pt x="11754058" y="0"/>
                </a:lnTo>
                <a:lnTo>
                  <a:pt x="11754058" y="2577913"/>
                </a:lnTo>
                <a:lnTo>
                  <a:pt x="0" y="257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6971" y="3424316"/>
            <a:ext cx="11754058" cy="6270641"/>
          </a:xfrm>
          <a:custGeom>
            <a:avLst/>
            <a:gdLst/>
            <a:ahLst/>
            <a:cxnLst/>
            <a:rect r="r" b="b" t="t" l="l"/>
            <a:pathLst>
              <a:path h="6270641" w="11754058">
                <a:moveTo>
                  <a:pt x="0" y="0"/>
                </a:moveTo>
                <a:lnTo>
                  <a:pt x="11754058" y="0"/>
                </a:lnTo>
                <a:lnTo>
                  <a:pt x="11754058" y="6270640"/>
                </a:lnTo>
                <a:lnTo>
                  <a:pt x="0" y="627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6"/>
                </a:lnTo>
                <a:lnTo>
                  <a:pt x="0" y="164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963395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128690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004AAD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194675"/>
          </a:xfrm>
          <a:custGeom>
            <a:avLst/>
            <a:gdLst/>
            <a:ahLst/>
            <a:cxnLst/>
            <a:rect r="r" b="b" t="t" l="l"/>
            <a:pathLst>
              <a:path h="1194675" w="7503314">
                <a:moveTo>
                  <a:pt x="0" y="0"/>
                </a:moveTo>
                <a:lnTo>
                  <a:pt x="7503314" y="0"/>
                </a:lnTo>
                <a:lnTo>
                  <a:pt x="7503314" y="1194675"/>
                </a:lnTo>
                <a:lnTo>
                  <a:pt x="0" y="119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296" r="0" b="-1845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528010"/>
            <a:ext cx="7503314" cy="3816903"/>
          </a:xfrm>
          <a:custGeom>
            <a:avLst/>
            <a:gdLst/>
            <a:ahLst/>
            <a:cxnLst/>
            <a:rect r="r" b="b" t="t" l="l"/>
            <a:pathLst>
              <a:path h="3816903" w="7503314">
                <a:moveTo>
                  <a:pt x="0" y="0"/>
                </a:moveTo>
                <a:lnTo>
                  <a:pt x="7503314" y="0"/>
                </a:lnTo>
                <a:lnTo>
                  <a:pt x="7503314" y="3816903"/>
                </a:lnTo>
                <a:lnTo>
                  <a:pt x="0" y="3816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522860"/>
            <a:ext cx="7503314" cy="4609179"/>
          </a:xfrm>
          <a:custGeom>
            <a:avLst/>
            <a:gdLst/>
            <a:ahLst/>
            <a:cxnLst/>
            <a:rect r="r" b="b" t="t" l="l"/>
            <a:pathLst>
              <a:path h="4609179" w="7503314">
                <a:moveTo>
                  <a:pt x="0" y="0"/>
                </a:moveTo>
                <a:lnTo>
                  <a:pt x="7503314" y="0"/>
                </a:lnTo>
                <a:lnTo>
                  <a:pt x="7503314" y="4609179"/>
                </a:lnTo>
                <a:lnTo>
                  <a:pt x="0" y="4609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7ED957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524942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053397"/>
            <a:ext cx="1618869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relação: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gráfica x coordenadas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IBM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matricial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das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sngStrike">
                <a:solidFill>
                  <a:srgbClr val="9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 que qualquer matriz unitária pode ser uma porta lógica quântica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expressão algébrica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003" y="804863"/>
            <a:ext cx="12678782" cy="2019303"/>
            <a:chOff x="0" y="0"/>
            <a:chExt cx="3339268" cy="5318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9267" cy="531833"/>
            </a:xfrm>
            <a:custGeom>
              <a:avLst/>
              <a:gdLst/>
              <a:ahLst/>
              <a:cxnLst/>
              <a:rect r="r" b="b" t="t" l="l"/>
              <a:pathLst>
                <a:path h="531833" w="3339267">
                  <a:moveTo>
                    <a:pt x="0" y="0"/>
                  </a:moveTo>
                  <a:lnTo>
                    <a:pt x="3339267" y="0"/>
                  </a:lnTo>
                  <a:lnTo>
                    <a:pt x="3339267" y="531833"/>
                  </a:lnTo>
                  <a:lnTo>
                    <a:pt x="0" y="531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9268" cy="569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3003" y="3120072"/>
            <a:ext cx="13485986" cy="2957195"/>
            <a:chOff x="0" y="0"/>
            <a:chExt cx="3551865" cy="778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91857"/>
            <a:ext cx="126015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perspectiva “Algébrica das coisas”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Comutatividade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8985" y="4075822"/>
            <a:ext cx="260778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</a:t>
            </a:r>
          </a:p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 </a:t>
            </a:r>
          </a:p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-2619340">
            <a:off x="15297898" y="652494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748195"/>
                </a:moveTo>
                <a:lnTo>
                  <a:pt x="2092851" y="748195"/>
                </a:lnTo>
                <a:lnTo>
                  <a:pt x="2092851" y="0"/>
                </a:lnTo>
                <a:lnTo>
                  <a:pt x="0" y="0"/>
                </a:lnTo>
                <a:lnTo>
                  <a:pt x="0" y="7481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92465" cy="10284490"/>
          </a:xfrm>
          <a:custGeom>
            <a:avLst/>
            <a:gdLst/>
            <a:ahLst/>
            <a:cxnLst/>
            <a:rect r="r" b="b" t="t" l="l"/>
            <a:pathLst>
              <a:path h="10284490" w="18292465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762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-618671">
            <a:off x="12503488" y="6921184"/>
            <a:ext cx="53543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Print do Site da </a:t>
            </a:r>
          </a:p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IBM Quantum Learning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16649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substituir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disciplinas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Álgebra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Linear,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Equações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mas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introduzir conceitos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 mostrar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exemplos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aplicação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entar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o caminho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leitura de artigos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área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quântica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como também tentar visualizar melhor os fundamentos algébricos e matemáticos dos circuitos construídos.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do Curso: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74394"/>
            <a:ext cx="525214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Como vai ser?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194" y="6930149"/>
            <a:ext cx="905810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módulos;  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(Primeiro módulo, focado em Circuitos Quânticos e Portas Lógicas)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conteúdos ministrados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vão sendo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desenvolvidos conforme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necessidade dos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1818" y="5761641"/>
            <a:ext cx="2533825" cy="48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4"/>
              </a:lnSpc>
            </a:pPr>
            <a:r>
              <a:rPr lang="en-US" sz="25531" spc="408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83038" y="9396489"/>
            <a:ext cx="2343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Quinzenal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59381" y="696987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0" t="-4972" r="-221935" b="-44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59381" y="6925942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6" y="0"/>
                </a:lnTo>
                <a:lnTo>
                  <a:pt x="190126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573" t="-3407" r="-5406" b="-59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9381" y="3597426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1"/>
                </a:lnTo>
                <a:lnTo>
                  <a:pt x="0" y="1888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677" t="-5028" r="-113997" b="-5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4948" y="68025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4948" y="355949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48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4948" y="692594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148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9381" y="696987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61132" y="3567858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61132" y="6895837"/>
            <a:ext cx="1901265" cy="1909913"/>
            <a:chOff x="0" y="0"/>
            <a:chExt cx="500745" cy="503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675500" y="2540224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1414" y="2540224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5430" y="5457562"/>
            <a:ext cx="22291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(Porta NOT)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5544" y="5757599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1482" y="9026355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486" y="9026355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9426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7661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5" y="0"/>
                </a:lnTo>
                <a:lnTo>
                  <a:pt x="1901265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573" t="-3407" r="-5406" b="-59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9145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3269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6121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2766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48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49426"/>
            <a:ext cx="1901265" cy="1909913"/>
            <a:chOff x="0" y="0"/>
            <a:chExt cx="500745" cy="503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451" y="4169577"/>
            <a:ext cx="1901265" cy="1909913"/>
            <a:chOff x="0" y="0"/>
            <a:chExt cx="500745" cy="5030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451" y="7497555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62732" y="4184361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67944" y="832695"/>
            <a:ext cx="3057886" cy="1926644"/>
          </a:xfrm>
          <a:custGeom>
            <a:avLst/>
            <a:gdLst/>
            <a:ahLst/>
            <a:cxnLst/>
            <a:rect r="r" b="b" t="t" l="l"/>
            <a:pathLst>
              <a:path h="1926644" w="3057886">
                <a:moveTo>
                  <a:pt x="0" y="0"/>
                </a:moveTo>
                <a:lnTo>
                  <a:pt x="3057887" y="0"/>
                </a:lnTo>
                <a:lnTo>
                  <a:pt x="3057887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60856" y="4243444"/>
            <a:ext cx="2845507" cy="1762178"/>
          </a:xfrm>
          <a:custGeom>
            <a:avLst/>
            <a:gdLst/>
            <a:ahLst/>
            <a:cxnLst/>
            <a:rect r="r" b="b" t="t" l="l"/>
            <a:pathLst>
              <a:path h="1762178" w="2845507">
                <a:moveTo>
                  <a:pt x="0" y="0"/>
                </a:moveTo>
                <a:lnTo>
                  <a:pt x="2845507" y="0"/>
                </a:lnTo>
                <a:lnTo>
                  <a:pt x="2845507" y="1762178"/>
                </a:lnTo>
                <a:lnTo>
                  <a:pt x="0" y="17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2732" y="849426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60856" y="7497555"/>
            <a:ext cx="4542708" cy="1940018"/>
          </a:xfrm>
          <a:custGeom>
            <a:avLst/>
            <a:gdLst/>
            <a:ahLst/>
            <a:cxnLst/>
            <a:rect r="r" b="b" t="t" l="l"/>
            <a:pathLst>
              <a:path h="1940018" w="4542708">
                <a:moveTo>
                  <a:pt x="0" y="0"/>
                </a:moveTo>
                <a:lnTo>
                  <a:pt x="4542708" y="0"/>
                </a:lnTo>
                <a:lnTo>
                  <a:pt x="4542708" y="1940019"/>
                </a:lnTo>
                <a:lnTo>
                  <a:pt x="0" y="194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2" r="0" b="-927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19644" y="7050323"/>
            <a:ext cx="4498124" cy="2913214"/>
          </a:xfrm>
          <a:custGeom>
            <a:avLst/>
            <a:gdLst/>
            <a:ahLst/>
            <a:cxnLst/>
            <a:rect r="r" b="b" t="t" l="l"/>
            <a:pathLst>
              <a:path h="2913214" w="4498124">
                <a:moveTo>
                  <a:pt x="0" y="0"/>
                </a:moveTo>
                <a:lnTo>
                  <a:pt x="4498124" y="0"/>
                </a:lnTo>
                <a:lnTo>
                  <a:pt x="4498124" y="2913214"/>
                </a:lnTo>
                <a:lnTo>
                  <a:pt x="0" y="291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049" y="2897017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2897017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944" y="6169135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169135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049" y="9383147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9540030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22228"/>
            <a:ext cx="14022119" cy="8063711"/>
          </a:xfrm>
          <a:custGeom>
            <a:avLst/>
            <a:gdLst/>
            <a:ahLst/>
            <a:cxnLst/>
            <a:rect r="r" b="b" t="t" l="l"/>
            <a:pathLst>
              <a:path h="8063711" w="14022119">
                <a:moveTo>
                  <a:pt x="0" y="0"/>
                </a:moveTo>
                <a:lnTo>
                  <a:pt x="14022119" y="0"/>
                </a:lnTo>
                <a:lnTo>
                  <a:pt x="14022119" y="8063712"/>
                </a:lnTo>
                <a:lnTo>
                  <a:pt x="0" y="80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1676719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8351" y="1676719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72383" y="1676719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059" y="7026526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1027" y="7137432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027" y="7137432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9049" y="4709601"/>
            <a:ext cx="1901265" cy="1909913"/>
            <a:chOff x="0" y="0"/>
            <a:chExt cx="500745" cy="5030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75059" y="4636769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9566393" y="1461929"/>
            <a:ext cx="3790793" cy="2339494"/>
            <a:chOff x="0" y="0"/>
            <a:chExt cx="998398" cy="616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08259" y="166167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436887" y="687300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11950" y="687300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73362" y="6873007"/>
            <a:ext cx="3267129" cy="2136263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4310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71806" y="6720582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3312" y="464507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28176" y="4606975"/>
            <a:ext cx="60579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1806" y="4304700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3312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67836" y="173227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16519" y="1892633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7865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93406" y="7220972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18685" y="3981167"/>
            <a:ext cx="26862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Estado | Ket 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985836" y="1483298"/>
            <a:ext cx="3790793" cy="2339494"/>
            <a:chOff x="0" y="0"/>
            <a:chExt cx="998398" cy="6161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6503831" y="16155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15663409" y="168610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012091" y="1752751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38236" y="3981167"/>
            <a:ext cx="9432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Ket 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35486" y="6682507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07338" y="7192397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207909" y="6039123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32730" y="9352170"/>
            <a:ext cx="14685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“Input”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5706" y="9352170"/>
            <a:ext cx="1941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Operador</a:t>
            </a:r>
          </a:p>
        </p:txBody>
      </p:sp>
      <p:sp>
        <p:nvSpPr>
          <p:cNvPr name="AutoShape 50" id="50"/>
          <p:cNvSpPr/>
          <p:nvPr/>
        </p:nvSpPr>
        <p:spPr>
          <a:xfrm>
            <a:off x="2820431" y="9723328"/>
            <a:ext cx="645599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4260130"/>
            <a:ext cx="13260450" cy="4998170"/>
          </a:xfrm>
          <a:custGeom>
            <a:avLst/>
            <a:gdLst/>
            <a:ahLst/>
            <a:cxnLst/>
            <a:rect r="r" b="b" t="t" l="l"/>
            <a:pathLst>
              <a:path h="4998170" w="13260450">
                <a:moveTo>
                  <a:pt x="0" y="0"/>
                </a:moveTo>
                <a:lnTo>
                  <a:pt x="13260450" y="0"/>
                </a:lnTo>
                <a:lnTo>
                  <a:pt x="13260450" y="4998170"/>
                </a:lnTo>
                <a:lnTo>
                  <a:pt x="0" y="49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63010" y="712203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1" y="0"/>
                </a:lnTo>
                <a:lnTo>
                  <a:pt x="150949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38073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485" y="7122037"/>
            <a:ext cx="3267129" cy="2136263"/>
            <a:chOff x="0" y="0"/>
            <a:chExt cx="860478" cy="562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92383" y="1182218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8351" y="1293124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0" t="-4972" r="-221935" b="-442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8351" y="1293124"/>
            <a:ext cx="1901265" cy="1909913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4211" y="1028700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29274" y="1028700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90686" y="1028700"/>
            <a:ext cx="3267129" cy="2136263"/>
            <a:chOff x="0" y="0"/>
            <a:chExt cx="860478" cy="562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89893" y="4260130"/>
            <a:ext cx="3522927" cy="2174550"/>
            <a:chOff x="0" y="0"/>
            <a:chExt cx="927849" cy="5727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7849" cy="572721"/>
            </a:xfrm>
            <a:custGeom>
              <a:avLst/>
              <a:gdLst/>
              <a:ahLst/>
              <a:cxnLst/>
              <a:rect r="r" b="b" t="t" l="l"/>
              <a:pathLst>
                <a:path h="572721" w="927849">
                  <a:moveTo>
                    <a:pt x="0" y="0"/>
                  </a:moveTo>
                  <a:lnTo>
                    <a:pt x="927849" y="0"/>
                  </a:lnTo>
                  <a:lnTo>
                    <a:pt x="927849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7849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27966" y="4260130"/>
            <a:ext cx="1153661" cy="2174550"/>
            <a:chOff x="0" y="0"/>
            <a:chExt cx="303845" cy="5727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3845" cy="572721"/>
            </a:xfrm>
            <a:custGeom>
              <a:avLst/>
              <a:gdLst/>
              <a:ahLst/>
              <a:cxnLst/>
              <a:rect r="r" b="b" t="t" l="l"/>
              <a:pathLst>
                <a:path h="572721" w="303845">
                  <a:moveTo>
                    <a:pt x="0" y="0"/>
                  </a:moveTo>
                  <a:lnTo>
                    <a:pt x="303845" y="0"/>
                  </a:lnTo>
                  <a:lnTo>
                    <a:pt x="303845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03845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5314">
            <a:off x="2558134" y="2960019"/>
            <a:ext cx="1793043" cy="641013"/>
          </a:xfrm>
          <a:custGeom>
            <a:avLst/>
            <a:gdLst/>
            <a:ahLst/>
            <a:cxnLst/>
            <a:rect r="r" b="b" t="t" l="l"/>
            <a:pathLst>
              <a:path h="641013" w="1793043">
                <a:moveTo>
                  <a:pt x="0" y="0"/>
                </a:moveTo>
                <a:lnTo>
                  <a:pt x="1793043" y="0"/>
                </a:lnTo>
                <a:lnTo>
                  <a:pt x="1793043" y="641013"/>
                </a:lnTo>
                <a:lnTo>
                  <a:pt x="0" y="641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080636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563221">
            <a:off x="4775284" y="2901167"/>
            <a:ext cx="2431311" cy="869194"/>
          </a:xfrm>
          <a:custGeom>
            <a:avLst/>
            <a:gdLst/>
            <a:ahLst/>
            <a:cxnLst/>
            <a:rect r="r" b="b" t="t" l="l"/>
            <a:pathLst>
              <a:path h="869194" w="2431311">
                <a:moveTo>
                  <a:pt x="0" y="0"/>
                </a:moveTo>
                <a:lnTo>
                  <a:pt x="2431311" y="0"/>
                </a:lnTo>
                <a:lnTo>
                  <a:pt x="2431311" y="869194"/>
                </a:lnTo>
                <a:lnTo>
                  <a:pt x="0" y="86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129451" y="7120753"/>
            <a:ext cx="4965703" cy="2137547"/>
            <a:chOff x="0" y="0"/>
            <a:chExt cx="1307839" cy="562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07839" cy="562975"/>
            </a:xfrm>
            <a:custGeom>
              <a:avLst/>
              <a:gdLst/>
              <a:ahLst/>
              <a:cxnLst/>
              <a:rect r="r" b="b" t="t" l="l"/>
              <a:pathLst>
                <a:path h="562975" w="1307839">
                  <a:moveTo>
                    <a:pt x="0" y="0"/>
                  </a:moveTo>
                  <a:lnTo>
                    <a:pt x="1307839" y="0"/>
                  </a:lnTo>
                  <a:lnTo>
                    <a:pt x="1307839" y="562975"/>
                  </a:lnTo>
                  <a:lnTo>
                    <a:pt x="0" y="562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1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07839" cy="601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093987" y="7317603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19528" y="7470003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89130" y="87627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85189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10730" y="1376665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89893" y="7592240"/>
            <a:ext cx="42354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52810" y="838200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22142" y="9517032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85343" y="9469724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24662" y="1397609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8234" y="2593120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39985" y="2563551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72266" y="2578336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75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944" y="8296848"/>
            <a:ext cx="5297131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          | 1 ⟩</a:t>
            </a:r>
          </a:p>
        </p:txBody>
      </p:sp>
      <p:sp>
        <p:nvSpPr>
          <p:cNvPr name="AutoShape 9" id="9"/>
          <p:cNvSpPr/>
          <p:nvPr/>
        </p:nvSpPr>
        <p:spPr>
          <a:xfrm>
            <a:off x="2850449" y="8861279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2944" y="2512522"/>
            <a:ext cx="8116482" cy="5261956"/>
          </a:xfrm>
          <a:custGeom>
            <a:avLst/>
            <a:gdLst/>
            <a:ahLst/>
            <a:cxnLst/>
            <a:rect r="r" b="b" t="t" l="l"/>
            <a:pathLst>
              <a:path h="5261956" w="8116482">
                <a:moveTo>
                  <a:pt x="0" y="0"/>
                </a:moveTo>
                <a:lnTo>
                  <a:pt x="8116481" y="0"/>
                </a:lnTo>
                <a:lnTo>
                  <a:pt x="8116481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72478" y="4563110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944" y="705167"/>
            <a:ext cx="122223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6490" y="6081756"/>
            <a:ext cx="5297131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          | 1 ⟩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2023996" y="6646188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364077" y="6156857"/>
            <a:ext cx="908189" cy="901361"/>
          </a:xfrm>
          <a:custGeom>
            <a:avLst/>
            <a:gdLst/>
            <a:ahLst/>
            <a:cxnLst/>
            <a:rect r="r" b="b" t="t" l="l"/>
            <a:pathLst>
              <a:path h="901361" w="908189">
                <a:moveTo>
                  <a:pt x="0" y="0"/>
                </a:moveTo>
                <a:lnTo>
                  <a:pt x="908189" y="0"/>
                </a:lnTo>
                <a:lnTo>
                  <a:pt x="908189" y="901362"/>
                </a:lnTo>
                <a:lnTo>
                  <a:pt x="0" y="9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23424" y="8129285"/>
            <a:ext cx="4205840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=  | 1 ⟩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36490" y="7734494"/>
            <a:ext cx="1586934" cy="1880345"/>
          </a:xfrm>
          <a:custGeom>
            <a:avLst/>
            <a:gdLst/>
            <a:ahLst/>
            <a:cxnLst/>
            <a:rect r="r" b="b" t="t" l="l"/>
            <a:pathLst>
              <a:path h="1880345" w="1586934">
                <a:moveTo>
                  <a:pt x="0" y="0"/>
                </a:moveTo>
                <a:lnTo>
                  <a:pt x="1586934" y="0"/>
                </a:lnTo>
                <a:lnTo>
                  <a:pt x="1586934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187" t="0" r="-21296" b="-237585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6491" y="2800747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0" t="-4972" r="-221935" b="-44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491" y="5220420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491" y="2800747"/>
            <a:ext cx="1373381" cy="1379627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37756" y="5199061"/>
            <a:ext cx="1373381" cy="1379627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66951" y="5209740"/>
            <a:ext cx="2366985" cy="1358269"/>
          </a:xfrm>
          <a:custGeom>
            <a:avLst/>
            <a:gdLst/>
            <a:ahLst/>
            <a:cxnLst/>
            <a:rect r="r" b="b" t="t" l="l"/>
            <a:pathLst>
              <a:path h="1358269" w="2366985">
                <a:moveTo>
                  <a:pt x="0" y="0"/>
                </a:moveTo>
                <a:lnTo>
                  <a:pt x="2366985" y="0"/>
                </a:lnTo>
                <a:lnTo>
                  <a:pt x="2366985" y="1358269"/>
                </a:lnTo>
                <a:lnTo>
                  <a:pt x="0" y="135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75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6951" y="2800747"/>
            <a:ext cx="3131714" cy="1379627"/>
          </a:xfrm>
          <a:custGeom>
            <a:avLst/>
            <a:gdLst/>
            <a:ahLst/>
            <a:cxnLst/>
            <a:rect r="r" b="b" t="t" l="l"/>
            <a:pathLst>
              <a:path h="1379627" w="3131714">
                <a:moveTo>
                  <a:pt x="0" y="0"/>
                </a:moveTo>
                <a:lnTo>
                  <a:pt x="3131715" y="0"/>
                </a:lnTo>
                <a:lnTo>
                  <a:pt x="3131715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04134" y="7557990"/>
            <a:ext cx="2738283" cy="1689936"/>
            <a:chOff x="0" y="0"/>
            <a:chExt cx="998398" cy="616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61137" y="7707462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6" y="0"/>
                </a:lnTo>
                <a:lnTo>
                  <a:pt x="733586" y="1432238"/>
                </a:lnTo>
                <a:lnTo>
                  <a:pt x="0" y="143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959383" y="7557990"/>
            <a:ext cx="2738283" cy="1689936"/>
            <a:chOff x="0" y="0"/>
            <a:chExt cx="998398" cy="616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765170"/>
            <a:ext cx="9638869" cy="6493130"/>
          </a:xfrm>
          <a:custGeom>
            <a:avLst/>
            <a:gdLst/>
            <a:ahLst/>
            <a:cxnLst/>
            <a:rect r="r" b="b" t="t" l="l"/>
            <a:pathLst>
              <a:path h="6493130" w="9638869">
                <a:moveTo>
                  <a:pt x="0" y="0"/>
                </a:moveTo>
                <a:lnTo>
                  <a:pt x="9638869" y="0"/>
                </a:lnTo>
                <a:lnTo>
                  <a:pt x="9638869" y="6493130"/>
                </a:lnTo>
                <a:lnTo>
                  <a:pt x="0" y="649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29519" y="4289889"/>
            <a:ext cx="1786035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1227" y="6653507"/>
            <a:ext cx="2706173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4057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71180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61227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8349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81420" y="7697088"/>
            <a:ext cx="722270" cy="1442098"/>
          </a:xfrm>
          <a:custGeom>
            <a:avLst/>
            <a:gdLst/>
            <a:ahLst/>
            <a:cxnLst/>
            <a:rect r="r" b="b" t="t" l="l"/>
            <a:pathLst>
              <a:path h="1442098" w="722270">
                <a:moveTo>
                  <a:pt x="0" y="0"/>
                </a:moveTo>
                <a:lnTo>
                  <a:pt x="722270" y="0"/>
                </a:lnTo>
                <a:lnTo>
                  <a:pt x="722270" y="1442097"/>
                </a:lnTo>
                <a:lnTo>
                  <a:pt x="0" y="1442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416361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56942" y="5215966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81444" y="5215966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0" t="-4972" r="-221935" b="-44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433" y="523732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1444" y="5215966"/>
            <a:ext cx="1373381" cy="1379627"/>
            <a:chOff x="0" y="0"/>
            <a:chExt cx="500745" cy="503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698" y="5215966"/>
            <a:ext cx="1373381" cy="1379627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90552" y="483764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3201221" y="4837648"/>
            <a:ext cx="351623" cy="2136263"/>
          </a:xfrm>
          <a:custGeom>
            <a:avLst/>
            <a:gdLst/>
            <a:ahLst/>
            <a:cxnLst/>
            <a:rect r="r" b="b" t="t" l="l"/>
            <a:pathLst>
              <a:path h="2136263" w="351623">
                <a:moveTo>
                  <a:pt x="351623" y="0"/>
                </a:moveTo>
                <a:lnTo>
                  <a:pt x="0" y="0"/>
                </a:lnTo>
                <a:lnTo>
                  <a:pt x="0" y="2136263"/>
                </a:lnTo>
                <a:lnTo>
                  <a:pt x="351623" y="2136263"/>
                </a:lnTo>
                <a:lnTo>
                  <a:pt x="351623" y="0"/>
                </a:lnTo>
                <a:close/>
              </a:path>
            </a:pathLst>
          </a:custGeom>
          <a:blipFill>
            <a:blip r:embed="rId6"/>
            <a:stretch>
              <a:fillRect l="-1277462" t="0" r="-7034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421880" y="5858154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56140" y="5168341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820275" y="5189699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21540" y="5168341"/>
            <a:ext cx="1373381" cy="1379627"/>
            <a:chOff x="0" y="0"/>
            <a:chExt cx="500745" cy="5030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389750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318063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457081" y="0"/>
                </a:moveTo>
                <a:lnTo>
                  <a:pt x="0" y="0"/>
                </a:lnTo>
                <a:lnTo>
                  <a:pt x="0" y="2136263"/>
                </a:lnTo>
                <a:lnTo>
                  <a:pt x="457081" y="2136263"/>
                </a:lnTo>
                <a:lnTo>
                  <a:pt x="457081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18019" y="5194646"/>
            <a:ext cx="2309520" cy="1379627"/>
          </a:xfrm>
          <a:custGeom>
            <a:avLst/>
            <a:gdLst/>
            <a:ahLst/>
            <a:cxnLst/>
            <a:rect r="r" b="b" t="t" l="l"/>
            <a:pathLst>
              <a:path h="1379627" w="2309520">
                <a:moveTo>
                  <a:pt x="0" y="0"/>
                </a:moveTo>
                <a:lnTo>
                  <a:pt x="2309521" y="0"/>
                </a:lnTo>
                <a:lnTo>
                  <a:pt x="2309521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00" t="0" r="0" b="-13440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944" y="5124047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44" y="7540222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790969" y="760129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96807" y="760129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755830" y="7601295"/>
            <a:ext cx="2194485" cy="1434898"/>
            <a:chOff x="0" y="0"/>
            <a:chExt cx="860478" cy="562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702124" y="783886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03433" y="762265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704698" y="7601295"/>
            <a:ext cx="1373381" cy="1379627"/>
            <a:chOff x="0" y="0"/>
            <a:chExt cx="500745" cy="5030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272908" y="722297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2"/>
                </a:lnTo>
                <a:lnTo>
                  <a:pt x="0" y="21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3201221" y="7222978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2"/>
                </a:lnTo>
                <a:lnTo>
                  <a:pt x="418298" y="2136262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  <p:sp>
        <p:nvSpPr>
          <p:cNvPr name="AutoShape 39" id="39"/>
          <p:cNvSpPr/>
          <p:nvPr/>
        </p:nvSpPr>
        <p:spPr>
          <a:xfrm>
            <a:off x="8282940" y="8304810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0646498" y="7386132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669" t="0" r="-15417" b="-237585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30622" y="750035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936460" y="750035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3895483" y="7500355"/>
            <a:ext cx="2194485" cy="1434898"/>
            <a:chOff x="0" y="0"/>
            <a:chExt cx="860478" cy="5626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841777" y="773792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6412561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false" rot="0">
            <a:off x="12340874" y="7122037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8288" y="198887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56390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4763" y="2292295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23076" y="2292295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0412" y="2642978"/>
            <a:ext cx="3043517" cy="1434898"/>
          </a:xfrm>
          <a:custGeom>
            <a:avLst/>
            <a:gdLst/>
            <a:ahLst/>
            <a:cxnLst/>
            <a:rect r="r" b="b" t="t" l="l"/>
            <a:pathLst>
              <a:path h="1434898" w="3043517">
                <a:moveTo>
                  <a:pt x="0" y="0"/>
                </a:moveTo>
                <a:lnTo>
                  <a:pt x="3043517" y="0"/>
                </a:lnTo>
                <a:lnTo>
                  <a:pt x="3043517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426" t="-109062" r="-510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2824" y="2670613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4" y="0"/>
                </a:lnTo>
                <a:lnTo>
                  <a:pt x="1013904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18662" y="2670613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77684" y="2670613"/>
            <a:ext cx="2194485" cy="1434898"/>
            <a:chOff x="0" y="0"/>
            <a:chExt cx="860478" cy="56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43912" y="2546014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5379" y="2281919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0438288" y="2281919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9" y="0"/>
                </a:moveTo>
                <a:lnTo>
                  <a:pt x="0" y="0"/>
                </a:lnTo>
                <a:lnTo>
                  <a:pt x="0" y="2136263"/>
                </a:lnTo>
                <a:lnTo>
                  <a:pt x="418299" y="2136263"/>
                </a:lnTo>
                <a:lnTo>
                  <a:pt x="418299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4683963"/>
            <a:ext cx="11786902" cy="2017183"/>
          </a:xfrm>
          <a:custGeom>
            <a:avLst/>
            <a:gdLst/>
            <a:ahLst/>
            <a:cxnLst/>
            <a:rect r="r" b="b" t="t" l="l"/>
            <a:pathLst>
              <a:path h="2017183" w="11786902">
                <a:moveTo>
                  <a:pt x="0" y="0"/>
                </a:moveTo>
                <a:lnTo>
                  <a:pt x="11786902" y="0"/>
                </a:lnTo>
                <a:lnTo>
                  <a:pt x="11786902" y="2017183"/>
                </a:lnTo>
                <a:lnTo>
                  <a:pt x="0" y="201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702" r="-24655" b="-271666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62944" y="705167"/>
            <a:ext cx="82007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6219" y="2946192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23979" y="2908181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6958321"/>
            <a:ext cx="10529827" cy="2788324"/>
          </a:xfrm>
          <a:custGeom>
            <a:avLst/>
            <a:gdLst/>
            <a:ahLst/>
            <a:cxnLst/>
            <a:rect r="r" b="b" t="t" l="l"/>
            <a:pathLst>
              <a:path h="2788324" w="10529827">
                <a:moveTo>
                  <a:pt x="0" y="0"/>
                </a:moveTo>
                <a:lnTo>
                  <a:pt x="10529827" y="0"/>
                </a:lnTo>
                <a:lnTo>
                  <a:pt x="10529827" y="2788325"/>
                </a:lnTo>
                <a:lnTo>
                  <a:pt x="0" y="2788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9731" r="-39536" b="-77062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254179" y="8038804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60017" y="8038804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19040" y="8038804"/>
            <a:ext cx="2194485" cy="1434898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65334" y="8276372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3186" y="8266758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00878" y="4801671"/>
            <a:ext cx="440137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Nesse caso,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coincidentemente,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chega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mesmo 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anterior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-2619340">
            <a:off x="15724671" y="8097067"/>
            <a:ext cx="1571049" cy="561650"/>
          </a:xfrm>
          <a:custGeom>
            <a:avLst/>
            <a:gdLst/>
            <a:ahLst/>
            <a:cxnLst/>
            <a:rect r="r" b="b" t="t" l="l"/>
            <a:pathLst>
              <a:path h="561650" w="1571049">
                <a:moveTo>
                  <a:pt x="0" y="561650"/>
                </a:moveTo>
                <a:lnTo>
                  <a:pt x="1571049" y="561650"/>
                </a:lnTo>
                <a:lnTo>
                  <a:pt x="1571049" y="0"/>
                </a:lnTo>
                <a:lnTo>
                  <a:pt x="0" y="0"/>
                </a:lnTo>
                <a:lnTo>
                  <a:pt x="0" y="5616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22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98018" y="1797518"/>
            <a:ext cx="6691964" cy="6691964"/>
          </a:xfrm>
          <a:custGeom>
            <a:avLst/>
            <a:gdLst/>
            <a:ahLst/>
            <a:cxnLst/>
            <a:rect r="r" b="b" t="t" l="l"/>
            <a:pathLst>
              <a:path h="6691964" w="6691964">
                <a:moveTo>
                  <a:pt x="0" y="0"/>
                </a:moveTo>
                <a:lnTo>
                  <a:pt x="6691964" y="0"/>
                </a:lnTo>
                <a:lnTo>
                  <a:pt x="6691964" y="6691964"/>
                </a:lnTo>
                <a:lnTo>
                  <a:pt x="0" y="669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26312" y="9191625"/>
            <a:ext cx="363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Pasta do 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9209" y="447715"/>
            <a:ext cx="1729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|0⟩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57400"/>
            <a:ext cx="10070931" cy="1598561"/>
            <a:chOff x="0" y="0"/>
            <a:chExt cx="2652426" cy="42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2426" cy="421020"/>
            </a:xfrm>
            <a:custGeom>
              <a:avLst/>
              <a:gdLst/>
              <a:ahLst/>
              <a:cxnLst/>
              <a:rect r="r" b="b" t="t" l="l"/>
              <a:pathLst>
                <a:path h="421020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421020"/>
                  </a:lnTo>
                  <a:lnTo>
                    <a:pt x="0" y="421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52426" cy="45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922661"/>
            <a:ext cx="10070931" cy="2792782"/>
            <a:chOff x="0" y="0"/>
            <a:chExt cx="2652426" cy="7355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2426" cy="735548"/>
            </a:xfrm>
            <a:custGeom>
              <a:avLst/>
              <a:gdLst/>
              <a:ahLst/>
              <a:cxnLst/>
              <a:rect r="r" b="b" t="t" l="l"/>
              <a:pathLst>
                <a:path h="73554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735548"/>
                  </a:lnTo>
                  <a:lnTo>
                    <a:pt x="0" y="735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2426" cy="773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982143"/>
            <a:ext cx="10070931" cy="2228532"/>
            <a:chOff x="0" y="0"/>
            <a:chExt cx="2652426" cy="5869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2426" cy="586938"/>
            </a:xfrm>
            <a:custGeom>
              <a:avLst/>
              <a:gdLst/>
              <a:ahLst/>
              <a:cxnLst/>
              <a:rect r="r" b="b" t="t" l="l"/>
              <a:pathLst>
                <a:path h="58693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586938"/>
                  </a:lnTo>
                  <a:lnTo>
                    <a:pt x="0" y="586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52426" cy="625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70726" y="1787525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20234" y="4570858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87076" y="772231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035857" y="-523781"/>
            <a:ext cx="4636493" cy="1720091"/>
            <a:chOff x="0" y="0"/>
            <a:chExt cx="1221134" cy="4530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134" cy="453028"/>
            </a:xfrm>
            <a:custGeom>
              <a:avLst/>
              <a:gdLst/>
              <a:ahLst/>
              <a:cxnLst/>
              <a:rect r="r" b="b" t="t" l="l"/>
              <a:pathLst>
                <a:path h="453028" w="1221134">
                  <a:moveTo>
                    <a:pt x="85159" y="0"/>
                  </a:moveTo>
                  <a:lnTo>
                    <a:pt x="1135975" y="0"/>
                  </a:lnTo>
                  <a:cubicBezTo>
                    <a:pt x="1158561" y="0"/>
                    <a:pt x="1180221" y="8972"/>
                    <a:pt x="1196192" y="24942"/>
                  </a:cubicBezTo>
                  <a:cubicBezTo>
                    <a:pt x="1212162" y="40913"/>
                    <a:pt x="1221134" y="62573"/>
                    <a:pt x="1221134" y="85159"/>
                  </a:cubicBezTo>
                  <a:lnTo>
                    <a:pt x="1221134" y="367869"/>
                  </a:lnTo>
                  <a:cubicBezTo>
                    <a:pt x="1221134" y="414901"/>
                    <a:pt x="1183007" y="453028"/>
                    <a:pt x="1135975" y="453028"/>
                  </a:cubicBezTo>
                  <a:lnTo>
                    <a:pt x="85159" y="453028"/>
                  </a:lnTo>
                  <a:cubicBezTo>
                    <a:pt x="62573" y="453028"/>
                    <a:pt x="40913" y="444056"/>
                    <a:pt x="24942" y="428086"/>
                  </a:cubicBezTo>
                  <a:cubicBezTo>
                    <a:pt x="8972" y="412115"/>
                    <a:pt x="0" y="390455"/>
                    <a:pt x="0" y="367869"/>
                  </a:cubicBezTo>
                  <a:lnTo>
                    <a:pt x="0" y="85159"/>
                  </a:lnTo>
                  <a:cubicBezTo>
                    <a:pt x="0" y="38127"/>
                    <a:pt x="38127" y="0"/>
                    <a:pt x="85159" y="0"/>
                  </a:cubicBezTo>
                  <a:close/>
                </a:path>
              </a:pathLst>
            </a:custGeom>
            <a:solidFill>
              <a:srgbClr val="E8686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134" cy="49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para aula de hoje?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13085" y="2799530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21656" y="5261902"/>
            <a:ext cx="40663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“É mto conceito pra uma aula”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67371" y="8262277"/>
            <a:ext cx="33347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que </a:t>
            </a:r>
          </a:p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37545" y="165100"/>
            <a:ext cx="48331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00">
                <a:solidFill>
                  <a:srgbClr val="5222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Simulação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57400"/>
            <a:ext cx="10070931" cy="2115384"/>
            <a:chOff x="0" y="0"/>
            <a:chExt cx="2652426" cy="557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2426" cy="557138"/>
            </a:xfrm>
            <a:custGeom>
              <a:avLst/>
              <a:gdLst/>
              <a:ahLst/>
              <a:cxnLst/>
              <a:rect r="r" b="b" t="t" l="l"/>
              <a:pathLst>
                <a:path h="55713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557138"/>
                  </a:lnTo>
                  <a:lnTo>
                    <a:pt x="0" y="557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52426" cy="59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39484"/>
            <a:ext cx="10070931" cy="4161572"/>
            <a:chOff x="0" y="0"/>
            <a:chExt cx="2652426" cy="10960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2426" cy="1096052"/>
            </a:xfrm>
            <a:custGeom>
              <a:avLst/>
              <a:gdLst/>
              <a:ahLst/>
              <a:cxnLst/>
              <a:rect r="r" b="b" t="t" l="l"/>
              <a:pathLst>
                <a:path h="1096052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1096052"/>
                  </a:lnTo>
                  <a:lnTo>
                    <a:pt x="0" y="1096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2426" cy="1134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814727"/>
            <a:ext cx="10070931" cy="395948"/>
            <a:chOff x="0" y="0"/>
            <a:chExt cx="2652426" cy="1042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2426" cy="104283"/>
            </a:xfrm>
            <a:custGeom>
              <a:avLst/>
              <a:gdLst/>
              <a:ahLst/>
              <a:cxnLst/>
              <a:rect r="r" b="b" t="t" l="l"/>
              <a:pathLst>
                <a:path h="104283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104283"/>
                  </a:lnTo>
                  <a:lnTo>
                    <a:pt x="0" y="104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52426" cy="14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70726" y="1787525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para aula de hoje?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13085" y="2799530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21656" y="5261902"/>
            <a:ext cx="40663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“É mto conceito pra uma aula”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620234" y="4570858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67371" y="8262277"/>
            <a:ext cx="33347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que </a:t>
            </a:r>
          </a:p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487076" y="772231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246290" y="-523781"/>
            <a:ext cx="6426060" cy="1720091"/>
            <a:chOff x="0" y="0"/>
            <a:chExt cx="1692460" cy="4530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2460" cy="453028"/>
            </a:xfrm>
            <a:custGeom>
              <a:avLst/>
              <a:gdLst/>
              <a:ahLst/>
              <a:cxnLst/>
              <a:rect r="r" b="b" t="t" l="l"/>
              <a:pathLst>
                <a:path h="453028" w="1692460">
                  <a:moveTo>
                    <a:pt x="61443" y="0"/>
                  </a:moveTo>
                  <a:lnTo>
                    <a:pt x="1631017" y="0"/>
                  </a:lnTo>
                  <a:cubicBezTo>
                    <a:pt x="1664951" y="0"/>
                    <a:pt x="1692460" y="27509"/>
                    <a:pt x="1692460" y="61443"/>
                  </a:cubicBezTo>
                  <a:lnTo>
                    <a:pt x="1692460" y="391585"/>
                  </a:lnTo>
                  <a:cubicBezTo>
                    <a:pt x="1692460" y="425519"/>
                    <a:pt x="1664951" y="453028"/>
                    <a:pt x="1631017" y="453028"/>
                  </a:cubicBezTo>
                  <a:lnTo>
                    <a:pt x="61443" y="453028"/>
                  </a:lnTo>
                  <a:cubicBezTo>
                    <a:pt x="45147" y="453028"/>
                    <a:pt x="29519" y="446555"/>
                    <a:pt x="17996" y="435032"/>
                  </a:cubicBezTo>
                  <a:cubicBezTo>
                    <a:pt x="6473" y="423509"/>
                    <a:pt x="0" y="407881"/>
                    <a:pt x="0" y="391585"/>
                  </a:cubicBezTo>
                  <a:lnTo>
                    <a:pt x="0" y="61443"/>
                  </a:lnTo>
                  <a:cubicBezTo>
                    <a:pt x="0" y="27509"/>
                    <a:pt x="27509" y="0"/>
                    <a:pt x="61443" y="0"/>
                  </a:cubicBezTo>
                  <a:close/>
                </a:path>
              </a:pathLst>
            </a:custGeom>
            <a:solidFill>
              <a:srgbClr val="E8686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92460" cy="49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099631" y="165100"/>
            <a:ext cx="66710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00">
                <a:solidFill>
                  <a:srgbClr val="5222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Após Decoerência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16649"/>
            <a:ext cx="98679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“Algébrica das coisas”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1732"/>
            <a:ext cx="7297551" cy="195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07634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6955" y="632673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494" y="632673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77457" y="6326734"/>
            <a:ext cx="1151964" cy="1154435"/>
            <a:chOff x="0" y="0"/>
            <a:chExt cx="303398" cy="304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9224" y="6326734"/>
            <a:ext cx="1151964" cy="11519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18017" y="7397572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= 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6955" y="7856899"/>
            <a:ext cx="1151964" cy="1154435"/>
            <a:chOff x="0" y="0"/>
            <a:chExt cx="303398" cy="3040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01494" y="7856899"/>
            <a:ext cx="1151964" cy="1154435"/>
            <a:chOff x="0" y="0"/>
            <a:chExt cx="303398" cy="3040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77457" y="7856899"/>
            <a:ext cx="1151964" cy="1154435"/>
            <a:chOff x="0" y="0"/>
            <a:chExt cx="303398" cy="3040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49224" y="7856899"/>
            <a:ext cx="1151964" cy="115196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516649"/>
            <a:ext cx="9509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“Algébrica das coisas”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3438175"/>
            <a:ext cx="6468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“coisas” == objetos matemáticos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226091" y="5143500"/>
            <a:ext cx="1151964" cy="1154435"/>
            <a:chOff x="0" y="0"/>
            <a:chExt cx="303398" cy="3040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26091" y="6815147"/>
            <a:ext cx="1151964" cy="115196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498971" y="5097148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números”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98971" y="6767559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operação”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12736971" y="5720718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2736971" y="7391129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3452" y="1716409"/>
            <a:ext cx="14841096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x 3 = 6   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pt.wiktionary.org/w/index.php?title=%E2%87%94&amp;action=edit&amp;redlink=1"/>
              </a:rPr>
              <a:t>⇔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3 x 2 =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129" y="4938286"/>
            <a:ext cx="978477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11010" y="539761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1767" y="539761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62974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3731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0031" y="5351094"/>
            <a:ext cx="1151964" cy="1154435"/>
            <a:chOff x="0" y="0"/>
            <a:chExt cx="303398" cy="3040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95453" y="5351094"/>
            <a:ext cx="1151964" cy="1154435"/>
            <a:chOff x="0" y="0"/>
            <a:chExt cx="303398" cy="3040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11994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62951" y="4837059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7416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7347" y="4887546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38535" y="4067778"/>
            <a:ext cx="597621" cy="155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3"/>
              </a:lnSpc>
              <a:spcBef>
                <a:spcPct val="0"/>
              </a:spcBef>
            </a:pPr>
            <a:r>
              <a:rPr lang="en-US" sz="9102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421362"/>
            <a:ext cx="16843758" cy="25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Vetores não são comutativos em todas operações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Matrizes e Operadores também não são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Objetos das expressões da Quântica nem sempre são comutativos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1456" y="448310"/>
            <a:ext cx="59491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Comutatividade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7106"/>
            <a:ext cx="9045635" cy="5656707"/>
          </a:xfrm>
          <a:custGeom>
            <a:avLst/>
            <a:gdLst/>
            <a:ahLst/>
            <a:cxnLst/>
            <a:rect r="r" b="b" t="t" l="l"/>
            <a:pathLst>
              <a:path h="5656707" w="9045635">
                <a:moveTo>
                  <a:pt x="0" y="0"/>
                </a:moveTo>
                <a:lnTo>
                  <a:pt x="9045635" y="0"/>
                </a:lnTo>
                <a:lnTo>
                  <a:pt x="9045635" y="5656707"/>
                </a:lnTo>
                <a:lnTo>
                  <a:pt x="0" y="565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63722" y="3032221"/>
            <a:ext cx="13324278" cy="6747673"/>
          </a:xfrm>
          <a:custGeom>
            <a:avLst/>
            <a:gdLst/>
            <a:ahLst/>
            <a:cxnLst/>
            <a:rect r="r" b="b" t="t" l="l"/>
            <a:pathLst>
              <a:path h="6747673" w="13324278">
                <a:moveTo>
                  <a:pt x="0" y="0"/>
                </a:moveTo>
                <a:lnTo>
                  <a:pt x="13324278" y="0"/>
                </a:lnTo>
                <a:lnTo>
                  <a:pt x="13324278" y="6747673"/>
                </a:lnTo>
                <a:lnTo>
                  <a:pt x="0" y="6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939689" y="4239494"/>
            <a:ext cx="40862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|ψ⟩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DAGMMLJDHuQ</dc:identifier>
  <dcterms:modified xsi:type="dcterms:W3CDTF">2011-08-01T06:04:30Z</dcterms:modified>
  <cp:revision>1</cp:revision>
  <dc:title>Introdução a Computação Quântica</dc:title>
</cp:coreProperties>
</file>